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9" r:id="rId3"/>
    <p:sldId id="260" r:id="rId4"/>
    <p:sldId id="262" r:id="rId5"/>
    <p:sldId id="263" r:id="rId6"/>
    <p:sldId id="264" r:id="rId7"/>
    <p:sldId id="307" r:id="rId8"/>
    <p:sldId id="266" r:id="rId9"/>
    <p:sldId id="267" r:id="rId10"/>
    <p:sldId id="310" r:id="rId11"/>
    <p:sldId id="309" r:id="rId12"/>
    <p:sldId id="311" r:id="rId13"/>
    <p:sldId id="308" r:id="rId14"/>
    <p:sldId id="268" r:id="rId15"/>
    <p:sldId id="270" r:id="rId16"/>
    <p:sldId id="273" r:id="rId17"/>
    <p:sldId id="272" r:id="rId18"/>
    <p:sldId id="274" r:id="rId19"/>
    <p:sldId id="275" r:id="rId20"/>
    <p:sldId id="276" r:id="rId21"/>
    <p:sldId id="271" r:id="rId22"/>
    <p:sldId id="277" r:id="rId23"/>
    <p:sldId id="280" r:id="rId24"/>
    <p:sldId id="278" r:id="rId25"/>
    <p:sldId id="281" r:id="rId26"/>
    <p:sldId id="282" r:id="rId27"/>
    <p:sldId id="283" r:id="rId28"/>
    <p:sldId id="279" r:id="rId29"/>
    <p:sldId id="285" r:id="rId30"/>
    <p:sldId id="286" r:id="rId31"/>
    <p:sldId id="287" r:id="rId32"/>
    <p:sldId id="297" r:id="rId33"/>
    <p:sldId id="288" r:id="rId34"/>
    <p:sldId id="289" r:id="rId35"/>
    <p:sldId id="290" r:id="rId36"/>
    <p:sldId id="291" r:id="rId37"/>
    <p:sldId id="292" r:id="rId38"/>
    <p:sldId id="299" r:id="rId39"/>
    <p:sldId id="293" r:id="rId40"/>
    <p:sldId id="294" r:id="rId41"/>
    <p:sldId id="295" r:id="rId42"/>
    <p:sldId id="296" r:id="rId43"/>
    <p:sldId id="301" r:id="rId44"/>
    <p:sldId id="302" r:id="rId45"/>
    <p:sldId id="305" r:id="rId46"/>
    <p:sldId id="258" r:id="rId47"/>
    <p:sldId id="306" r:id="rId48"/>
    <p:sldId id="269" r:id="rId49"/>
    <p:sldId id="284" r:id="rId50"/>
    <p:sldId id="30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52"/>
    <p:restoredTop sz="85327"/>
  </p:normalViewPr>
  <p:slideViewPr>
    <p:cSldViewPr>
      <p:cViewPr varScale="1">
        <p:scale>
          <a:sx n="132" d="100"/>
          <a:sy n="132" d="100"/>
        </p:scale>
        <p:origin x="97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14</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29</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40</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48</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4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normAutofit fontScale="92500"/>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2446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AB94-89B7-DF29-D38E-57C4050D80A7}"/>
              </a:ext>
            </a:extLst>
          </p:cNvPr>
          <p:cNvSpPr>
            <a:spLocks noGrp="1"/>
          </p:cNvSpPr>
          <p:nvPr>
            <p:ph type="title"/>
          </p:nvPr>
        </p:nvSpPr>
        <p:spPr/>
        <p:txBody>
          <a:bodyPr/>
          <a:lstStyle/>
          <a:p>
            <a:r>
              <a:rPr lang="en-US" dirty="0"/>
              <a:t>….and Data Science</a:t>
            </a:r>
          </a:p>
        </p:txBody>
      </p:sp>
      <p:pic>
        <p:nvPicPr>
          <p:cNvPr id="5" name="Content Placeholder 4">
            <a:extLst>
              <a:ext uri="{FF2B5EF4-FFF2-40B4-BE49-F238E27FC236}">
                <a16:creationId xmlns:a16="http://schemas.microsoft.com/office/drawing/2014/main" id="{1B9EE45C-BDF1-FE13-C013-0EB4CCAD2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80602"/>
            <a:ext cx="5486400" cy="5486400"/>
          </a:xfrm>
        </p:spPr>
      </p:pic>
    </p:spTree>
    <p:extLst>
      <p:ext uri="{BB962C8B-B14F-4D97-AF65-F5344CB8AC3E}">
        <p14:creationId xmlns:p14="http://schemas.microsoft.com/office/powerpoint/2010/main" val="178223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r>
              <a:rPr lang="en-US" dirty="0"/>
              <a:t>Publication-quality graphics</a:t>
            </a:r>
          </a:p>
          <a:p>
            <a:pPr lvl="1"/>
            <a:r>
              <a:rPr lang="en-US" dirty="0"/>
              <a:t>Many default graphics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Good practice because 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 workspaces</a:t>
            </a:r>
          </a:p>
        </p:txBody>
      </p:sp>
      <p:sp>
        <p:nvSpPr>
          <p:cNvPr id="3" name="Content Placeholder 2"/>
          <p:cNvSpPr>
            <a:spLocks noGrp="1"/>
          </p:cNvSpPr>
          <p:nvPr>
            <p:ph idx="1"/>
          </p:nvPr>
        </p:nvSpPr>
        <p:spPr/>
        <p:txBody>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driver &amp; navigator roles</a:t>
            </a:r>
          </a:p>
          <a:p>
            <a:pPr marL="457200" lvl="1" indent="0">
              <a:buNone/>
            </a:pPr>
            <a:r>
              <a:rPr lang="en-US" dirty="0"/>
              <a:t>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0" name="Object 2"/>
                      <p:cNvPicPr>
                        <a:picLocks noChangeAspect="1" noChangeArrowheads="1"/>
                      </p:cNvPicPr>
                      <p:nvPr/>
                    </p:nvPicPr>
                    <p:blipFill>
                      <a:blip r:embed="rId4"/>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manipulation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Inflexible</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3522</Words>
  <Application>Microsoft Macintosh PowerPoint</Application>
  <PresentationFormat>On-screen Show (4:3)</PresentationFormat>
  <Paragraphs>482</Paragraphs>
  <Slides>50</Slides>
  <Notes>14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5" baseType="lpstr">
      <vt:lpstr>Arial</vt:lpstr>
      <vt:lpstr>Calibri</vt:lpstr>
      <vt:lpstr>Courier New</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….and Data Science</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C.M. Gienger</cp:lastModifiedBy>
  <cp:revision>136</cp:revision>
  <dcterms:created xsi:type="dcterms:W3CDTF">2013-09-18T21:00:03Z</dcterms:created>
  <dcterms:modified xsi:type="dcterms:W3CDTF">2023-10-18T11:07:46Z</dcterms:modified>
</cp:coreProperties>
</file>